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Playfair Display" charset="1" panose="00000500000000000000"/>
      <p:regular r:id="rId7"/>
    </p:embeddedFont>
    <p:embeddedFont>
      <p:font typeface="Gistesy" charset="1" panose="00000000000000000000"/>
      <p:regular r:id="rId8"/>
    </p:embeddedFont>
    <p:embeddedFont>
      <p:font typeface="Garet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8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34218" y="9031533"/>
            <a:ext cx="19459113" cy="3767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41"/>
              </a:lnSpc>
            </a:pPr>
            <a:r>
              <a:rPr lang="en-US" sz="22029" spc="1718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OLIVIA'S</a:t>
            </a:r>
          </a:p>
        </p:txBody>
      </p:sp>
      <p:sp>
        <p:nvSpPr>
          <p:cNvPr name="TextBox 3" id="3"/>
          <p:cNvSpPr txBox="true"/>
          <p:nvPr/>
        </p:nvSpPr>
        <p:spPr>
          <a:xfrm rot="-573321">
            <a:off x="3006225" y="12653183"/>
            <a:ext cx="23408640" cy="972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72"/>
              </a:lnSpc>
            </a:pPr>
            <a:r>
              <a:rPr lang="en-US" sz="57480">
                <a:solidFill>
                  <a:srgbClr val="FFFFFF"/>
                </a:solidFill>
                <a:latin typeface="Gistesy"/>
                <a:ea typeface="Gistesy"/>
                <a:cs typeface="Gistesy"/>
                <a:sym typeface="Gistesy"/>
              </a:rPr>
              <a:t>Birthday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6455" y="32179801"/>
            <a:ext cx="23408640" cy="329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24"/>
              </a:lnSpc>
            </a:pPr>
            <a:r>
              <a:rPr lang="en-US" b="true" sz="7740" spc="1238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THANK YOU FOR COMMING</a:t>
            </a:r>
          </a:p>
          <a:p>
            <a:pPr algn="ctr">
              <a:lnSpc>
                <a:spcPts val="13624"/>
              </a:lnSpc>
            </a:pPr>
            <a:r>
              <a:rPr lang="en-US" b="true" sz="7740" spc="1238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AND HAVE FUN!</a:t>
            </a:r>
          </a:p>
        </p:txBody>
      </p:sp>
      <p:sp>
        <p:nvSpPr>
          <p:cNvPr name="TextBox 5" id="5"/>
          <p:cNvSpPr txBox="true"/>
          <p:nvPr/>
        </p:nvSpPr>
        <p:spPr>
          <a:xfrm rot="-573321">
            <a:off x="6481720" y="19319999"/>
            <a:ext cx="20226209" cy="972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72"/>
              </a:lnSpc>
            </a:pPr>
            <a:r>
              <a:rPr lang="en-US" sz="57480">
                <a:solidFill>
                  <a:srgbClr val="FFFFFF"/>
                </a:solidFill>
                <a:latin typeface="Gistesy"/>
                <a:ea typeface="Gistesy"/>
                <a:cs typeface="Gistesy"/>
                <a:sym typeface="Gistesy"/>
              </a:rPr>
              <a:t>Party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259455" y="7247547"/>
            <a:ext cx="23408640" cy="1705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62"/>
              </a:lnSpc>
            </a:pPr>
            <a:r>
              <a:rPr lang="en-US" b="true" sz="7740" spc="1238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WELCOME 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371499" y="1127572"/>
            <a:ext cx="5659093" cy="5723482"/>
          </a:xfrm>
          <a:custGeom>
            <a:avLst/>
            <a:gdLst/>
            <a:ahLst/>
            <a:cxnLst/>
            <a:rect r="r" b="b" t="t" l="l"/>
            <a:pathLst>
              <a:path h="5723482" w="5659093">
                <a:moveTo>
                  <a:pt x="0" y="0"/>
                </a:moveTo>
                <a:lnTo>
                  <a:pt x="5659093" y="0"/>
                </a:lnTo>
                <a:lnTo>
                  <a:pt x="5659093" y="5723482"/>
                </a:lnTo>
                <a:lnTo>
                  <a:pt x="0" y="5723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4506793" y="5334933"/>
            <a:ext cx="2998128" cy="3032241"/>
          </a:xfrm>
          <a:custGeom>
            <a:avLst/>
            <a:gdLst/>
            <a:ahLst/>
            <a:cxnLst/>
            <a:rect r="r" b="b" t="t" l="l"/>
            <a:pathLst>
              <a:path h="3032241" w="2998128">
                <a:moveTo>
                  <a:pt x="0" y="3032241"/>
                </a:moveTo>
                <a:lnTo>
                  <a:pt x="2998128" y="3032241"/>
                </a:lnTo>
                <a:lnTo>
                  <a:pt x="2998128" y="0"/>
                </a:lnTo>
                <a:lnTo>
                  <a:pt x="0" y="0"/>
                </a:lnTo>
                <a:lnTo>
                  <a:pt x="0" y="303224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540479">
            <a:off x="6403656" y="-392227"/>
            <a:ext cx="5116262" cy="4924402"/>
          </a:xfrm>
          <a:custGeom>
            <a:avLst/>
            <a:gdLst/>
            <a:ahLst/>
            <a:cxnLst/>
            <a:rect r="r" b="b" t="t" l="l"/>
            <a:pathLst>
              <a:path h="4924402" w="5116262">
                <a:moveTo>
                  <a:pt x="0" y="0"/>
                </a:moveTo>
                <a:lnTo>
                  <a:pt x="5116262" y="0"/>
                </a:lnTo>
                <a:lnTo>
                  <a:pt x="5116262" y="4924402"/>
                </a:lnTo>
                <a:lnTo>
                  <a:pt x="0" y="49244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973185">
            <a:off x="25278813" y="29891170"/>
            <a:ext cx="6685617" cy="6761686"/>
          </a:xfrm>
          <a:custGeom>
            <a:avLst/>
            <a:gdLst/>
            <a:ahLst/>
            <a:cxnLst/>
            <a:rect r="r" b="b" t="t" l="l"/>
            <a:pathLst>
              <a:path h="6761686" w="6685617">
                <a:moveTo>
                  <a:pt x="0" y="0"/>
                </a:moveTo>
                <a:lnTo>
                  <a:pt x="6685617" y="0"/>
                </a:lnTo>
                <a:lnTo>
                  <a:pt x="6685617" y="6761686"/>
                </a:lnTo>
                <a:lnTo>
                  <a:pt x="0" y="67616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8973185">
            <a:off x="21301223" y="36983573"/>
            <a:ext cx="2998128" cy="3032241"/>
          </a:xfrm>
          <a:custGeom>
            <a:avLst/>
            <a:gdLst/>
            <a:ahLst/>
            <a:cxnLst/>
            <a:rect r="r" b="b" t="t" l="l"/>
            <a:pathLst>
              <a:path h="3032241" w="2998128">
                <a:moveTo>
                  <a:pt x="0" y="3032241"/>
                </a:moveTo>
                <a:lnTo>
                  <a:pt x="2998128" y="3032241"/>
                </a:lnTo>
                <a:lnTo>
                  <a:pt x="2998128" y="0"/>
                </a:lnTo>
                <a:lnTo>
                  <a:pt x="0" y="0"/>
                </a:lnTo>
                <a:lnTo>
                  <a:pt x="0" y="303224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973185">
            <a:off x="22935821" y="40326133"/>
            <a:ext cx="5870624" cy="5650476"/>
          </a:xfrm>
          <a:custGeom>
            <a:avLst/>
            <a:gdLst/>
            <a:ahLst/>
            <a:cxnLst/>
            <a:rect r="r" b="b" t="t" l="l"/>
            <a:pathLst>
              <a:path h="5650476" w="5870624">
                <a:moveTo>
                  <a:pt x="0" y="0"/>
                </a:moveTo>
                <a:lnTo>
                  <a:pt x="5870624" y="0"/>
                </a:lnTo>
                <a:lnTo>
                  <a:pt x="5870624" y="5650476"/>
                </a:lnTo>
                <a:lnTo>
                  <a:pt x="0" y="56504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658997">
            <a:off x="1496300" y="10172509"/>
            <a:ext cx="1882979" cy="1904403"/>
          </a:xfrm>
          <a:custGeom>
            <a:avLst/>
            <a:gdLst/>
            <a:ahLst/>
            <a:cxnLst/>
            <a:rect r="r" b="b" t="t" l="l"/>
            <a:pathLst>
              <a:path h="1904403" w="1882979">
                <a:moveTo>
                  <a:pt x="0" y="0"/>
                </a:moveTo>
                <a:lnTo>
                  <a:pt x="1882979" y="0"/>
                </a:lnTo>
                <a:lnTo>
                  <a:pt x="1882979" y="1904404"/>
                </a:lnTo>
                <a:lnTo>
                  <a:pt x="0" y="19044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1645585">
            <a:off x="17848348" y="41328108"/>
            <a:ext cx="3450756" cy="3490018"/>
          </a:xfrm>
          <a:custGeom>
            <a:avLst/>
            <a:gdLst/>
            <a:ahLst/>
            <a:cxnLst/>
            <a:rect r="r" b="b" t="t" l="l"/>
            <a:pathLst>
              <a:path h="3490018" w="3450756">
                <a:moveTo>
                  <a:pt x="3450755" y="0"/>
                </a:moveTo>
                <a:lnTo>
                  <a:pt x="0" y="0"/>
                </a:lnTo>
                <a:lnTo>
                  <a:pt x="0" y="3490019"/>
                </a:lnTo>
                <a:lnTo>
                  <a:pt x="3450755" y="3490019"/>
                </a:lnTo>
                <a:lnTo>
                  <a:pt x="345075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540479">
            <a:off x="13826489" y="39576240"/>
            <a:ext cx="2057423" cy="1980269"/>
          </a:xfrm>
          <a:custGeom>
            <a:avLst/>
            <a:gdLst/>
            <a:ahLst/>
            <a:cxnLst/>
            <a:rect r="r" b="b" t="t" l="l"/>
            <a:pathLst>
              <a:path h="1980269" w="2057423">
                <a:moveTo>
                  <a:pt x="0" y="0"/>
                </a:moveTo>
                <a:lnTo>
                  <a:pt x="2057423" y="0"/>
                </a:lnTo>
                <a:lnTo>
                  <a:pt x="2057423" y="1980269"/>
                </a:lnTo>
                <a:lnTo>
                  <a:pt x="0" y="1980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DAGywILpCjo</dc:identifier>
  <dcterms:modified xsi:type="dcterms:W3CDTF">2011-08-01T06:04:30Z</dcterms:modified>
  <cp:revision>1</cp:revision>
  <dc:title>Beige Neutral Daisy Flower First Birthday Party Poster (32 x 48 in)</dc:title>
</cp:coreProperties>
</file>